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0688638" cy="15124113"/>
  <p:notesSz cx="6858000" cy="9144000"/>
  <p:defaultTextStyle>
    <a:defPPr>
      <a:defRPr lang="it-IT"/>
    </a:defPPr>
    <a:lvl1pPr marL="0" algn="l" defTabSz="73750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37500" algn="l" defTabSz="73750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75000" algn="l" defTabSz="73750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212501" algn="l" defTabSz="73750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50001" algn="l" defTabSz="73750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87501" algn="l" defTabSz="73750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425001" algn="l" defTabSz="73750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162501" algn="l" defTabSz="73750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900001" algn="l" defTabSz="73750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55" autoAdjust="0"/>
    <p:restoredTop sz="94694" autoAdjust="0"/>
  </p:normalViewPr>
  <p:slideViewPr>
    <p:cSldViewPr snapToGrid="0" snapToObjects="1" showGuides="1">
      <p:cViewPr>
        <p:scale>
          <a:sx n="80" d="100"/>
          <a:sy n="80" d="100"/>
        </p:scale>
        <p:origin x="-5992" y="-440"/>
      </p:cViewPr>
      <p:guideLst>
        <p:guide orient="horz" pos="4764"/>
        <p:guide pos="371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798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H16-068459-Locandina HALLOWEEN fto A3 _v 2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88638" cy="1511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224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737500" rtl="0" eaLnBrk="1" latinLnBrk="0" hangingPunct="1">
        <a:spcBef>
          <a:spcPct val="0"/>
        </a:spcBef>
        <a:buNone/>
        <a:defRPr sz="7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53125" indent="-553125" algn="l" defTabSz="737500" rtl="0" eaLnBrk="1" latinLnBrk="0" hangingPunct="1">
        <a:spcBef>
          <a:spcPct val="20000"/>
        </a:spcBef>
        <a:buFont typeface="Arial"/>
        <a:buChar char="•"/>
        <a:defRPr sz="5200" kern="1200">
          <a:solidFill>
            <a:schemeClr val="tx1"/>
          </a:solidFill>
          <a:latin typeface="+mn-lt"/>
          <a:ea typeface="+mn-ea"/>
          <a:cs typeface="+mn-cs"/>
        </a:defRPr>
      </a:lvl1pPr>
      <a:lvl2pPr marL="1198438" indent="-460938" algn="l" defTabSz="737500" rtl="0" eaLnBrk="1" latinLnBrk="0" hangingPunct="1">
        <a:spcBef>
          <a:spcPct val="20000"/>
        </a:spcBef>
        <a:buFont typeface="Arial"/>
        <a:buChar char="–"/>
        <a:defRPr sz="4500" kern="1200">
          <a:solidFill>
            <a:schemeClr val="tx1"/>
          </a:solidFill>
          <a:latin typeface="+mn-lt"/>
          <a:ea typeface="+mn-ea"/>
          <a:cs typeface="+mn-cs"/>
        </a:defRPr>
      </a:lvl2pPr>
      <a:lvl3pPr marL="1843750" indent="-368750" algn="l" defTabSz="737500" rtl="0" eaLnBrk="1" latinLnBrk="0" hangingPunct="1">
        <a:spcBef>
          <a:spcPct val="20000"/>
        </a:spcBef>
        <a:buFont typeface="Arial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3pPr>
      <a:lvl4pPr marL="2581251" indent="-368750" algn="l" defTabSz="737500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318751" indent="-368750" algn="l" defTabSz="737500" rtl="0" eaLnBrk="1" latinLnBrk="0" hangingPunct="1">
        <a:spcBef>
          <a:spcPct val="20000"/>
        </a:spcBef>
        <a:buFont typeface="Arial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56251" indent="-368750" algn="l" defTabSz="7375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93751" indent="-368750" algn="l" defTabSz="7375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531251" indent="-368750" algn="l" defTabSz="7375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268751" indent="-368750" algn="l" defTabSz="7375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73750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37500" algn="l" defTabSz="73750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75000" algn="l" defTabSz="73750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212501" algn="l" defTabSz="73750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50001" algn="l" defTabSz="73750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87501" algn="l" defTabSz="73750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425001" algn="l" defTabSz="73750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62501" algn="l" defTabSz="73750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900001" algn="l" defTabSz="73750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-31027" y="3953173"/>
            <a:ext cx="10719666" cy="1995600"/>
          </a:xfrm>
          <a:prstGeom prst="rect">
            <a:avLst/>
          </a:prstGeom>
          <a:noFill/>
          <a:effectLst>
            <a:outerShdw blurRad="50800" dist="1905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47500" tIns="73750" rIns="147500" bIns="73750" rtlCol="0">
            <a:spAutoFit/>
          </a:bodyPr>
          <a:lstStyle/>
          <a:p>
            <a:pPr algn="ctr"/>
            <a:r>
              <a:rPr lang="it-IT" sz="6000" dirty="0" smtClean="0">
                <a:solidFill>
                  <a:schemeClr val="bg1"/>
                </a:solidFill>
              </a:rPr>
              <a:t>LUNEDÌ 31 OTTOBRE</a:t>
            </a:r>
          </a:p>
          <a:p>
            <a:pPr algn="ctr"/>
            <a:r>
              <a:rPr lang="it-IT" sz="6000" dirty="0" smtClean="0">
                <a:solidFill>
                  <a:schemeClr val="bg1"/>
                </a:solidFill>
              </a:rPr>
              <a:t>ALLE ORE 18.00 </a:t>
            </a:r>
            <a:endParaRPr lang="it-IT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3345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6</Words>
  <Application>Microsoft Macintosh PowerPoint</Application>
  <PresentationFormat>Personalizzato</PresentationFormat>
  <Paragraphs>2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2" baseType="lpstr">
      <vt:lpstr>Tema di Office</vt:lpstr>
      <vt:lpstr>Presentazione di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Emanuele Braga</dc:creator>
  <cp:lastModifiedBy>Emanuele Braga</cp:lastModifiedBy>
  <cp:revision>10</cp:revision>
  <dcterms:created xsi:type="dcterms:W3CDTF">2016-10-11T07:26:25Z</dcterms:created>
  <dcterms:modified xsi:type="dcterms:W3CDTF">2016-10-12T13:56:30Z</dcterms:modified>
</cp:coreProperties>
</file>